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>
      <p:cViewPr varScale="1">
        <p:scale>
          <a:sx n="146" d="100"/>
          <a:sy n="146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94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2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5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3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4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36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51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44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56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2973-1FD5-2B47-8409-8EB433356EB2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86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E02BF31-2265-AB42-6342-54147D1A4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19135"/>
            <a:ext cx="6858000" cy="1311280"/>
          </a:xfrm>
        </p:spPr>
        <p:txBody>
          <a:bodyPr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274E9E3-81F7-3024-4ED7-FFA1DA78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44863"/>
            <a:ext cx="6858000" cy="685398"/>
          </a:xfrm>
        </p:spPr>
        <p:txBody>
          <a:bodyPr>
            <a:normAutofit/>
          </a:bodyPr>
          <a:lstStyle/>
          <a:p>
            <a:r>
              <a:rPr lang="fr-FR" dirty="0"/>
              <a:t>auteur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BD28B9-54C8-BB22-9A81-39A0AFF3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1120"/>
            <a:ext cx="777240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A1E0E-826D-FF2F-6CBA-18885CBC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85" y="240886"/>
            <a:ext cx="7886700" cy="584715"/>
          </a:xfrm>
        </p:spPr>
        <p:txBody>
          <a:bodyPr>
            <a:normAutofit/>
          </a:bodyPr>
          <a:lstStyle/>
          <a:p>
            <a:r>
              <a:rPr sz="2400" b="1">
                <a:solidFill>
                  <a:srgbClr val="175D91"/>
                </a:solidFill>
                <a:latin typeface="+mn-lt"/>
              </a:rPr>
              <a:t>Déclaration de liens d'intérêt avec la présentation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6E2617-60C9-115F-4DAA-5DB0C6EB2E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1528" y="1006126"/>
            <a:ext cx="6679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Intervenant</a:t>
            </a:r>
            <a:r>
              <a:rPr kumimoji="0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7A994CBA-D09E-4C83-298A-30A459019D1B}"/>
              </a:ext>
            </a:extLst>
          </p:cNvPr>
          <p:cNvSpPr txBox="1">
            <a:spLocks/>
          </p:cNvSpPr>
          <p:nvPr/>
        </p:nvSpPr>
        <p:spPr bwMode="auto">
          <a:xfrm>
            <a:off x="851528" y="1586761"/>
            <a:ext cx="7772400" cy="30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sz="1800" dirty="0">
                <a:ea typeface="ＭＳ Ｐゴシック" charset="0"/>
              </a:rPr>
              <a:t>☑ Je </a:t>
            </a:r>
            <a:r>
              <a:rPr sz="1800" dirty="0" err="1">
                <a:ea typeface="ＭＳ Ｐゴシック" charset="0"/>
              </a:rPr>
              <a:t>n’ai</a:t>
            </a:r>
            <a:r>
              <a:rPr sz="1800" dirty="0">
                <a:ea typeface="ＭＳ Ｐゴシック" charset="0"/>
              </a:rPr>
              <a:t> </a:t>
            </a:r>
            <a:r>
              <a:rPr sz="1800" dirty="0" err="1">
                <a:ea typeface="ＭＳ Ｐゴシック" charset="0"/>
              </a:rPr>
              <a:t>aucun</a:t>
            </a:r>
            <a:r>
              <a:rPr sz="1800" dirty="0">
                <a:ea typeface="ＭＳ Ｐゴシック" charset="0"/>
              </a:rPr>
              <a:t> lien </a:t>
            </a:r>
            <a:r>
              <a:rPr sz="1800" dirty="0" err="1">
                <a:ea typeface="ＭＳ Ｐゴシック" charset="0"/>
              </a:rPr>
              <a:t>d’intérêt</a:t>
            </a:r>
            <a:r>
              <a:rPr lang="fr-FR" sz="1800" dirty="0">
                <a:ea typeface="ＭＳ Ｐゴシック" charset="0"/>
              </a:rPr>
              <a:t>*</a:t>
            </a:r>
          </a:p>
          <a:p>
            <a:pPr marL="0" indent="0">
              <a:spcAft>
                <a:spcPts val="1200"/>
              </a:spcAft>
              <a:buNone/>
            </a:pPr>
            <a:endParaRPr lang="fr-FR" sz="1800" dirty="0">
              <a:ea typeface="ＭＳ Ｐゴシック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sz="1800" dirty="0">
                <a:ea typeface="ＭＳ Ｐゴシック" charset="0"/>
              </a:rPr>
              <a:t>☑ J’ai un lien d’intérêt à déclarer*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1800" dirty="0">
                <a:ea typeface="ＭＳ Ｐゴシック" charset="0"/>
              </a:rPr>
              <a:t>	Nature du lien :</a:t>
            </a:r>
          </a:p>
          <a:p>
            <a:pPr marL="0" indent="0">
              <a:spcAft>
                <a:spcPts val="1200"/>
              </a:spcAft>
              <a:buNone/>
            </a:pPr>
            <a:endParaRPr lang="fr-FR" sz="1200" dirty="0">
              <a:ea typeface="ＭＳ Ｐゴシック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sz="1200" dirty="0">
                <a:ea typeface="ＭＳ Ｐゴシック" charset="0"/>
              </a:rPr>
              <a:t>*Supprimer la mention inutile</a:t>
            </a:r>
          </a:p>
          <a:p>
            <a:pPr marL="0" indent="0">
              <a:spcAft>
                <a:spcPts val="1200"/>
              </a:spcAft>
              <a:buNone/>
            </a:pPr>
            <a:endParaRPr sz="18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sz="18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sz="18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sz="18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sz="1800" dirty="0">
              <a:ea typeface="ＭＳ Ｐゴシック" charset="0"/>
            </a:endParaRPr>
          </a:p>
          <a:p>
            <a:pPr marL="0" indent="0">
              <a:buNone/>
            </a:pPr>
            <a:endParaRPr sz="1800" dirty="0"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D5B89-A03A-D202-E7A2-CAFFCF162F53}"/>
              </a:ext>
            </a:extLst>
          </p:cNvPr>
          <p:cNvSpPr/>
          <p:nvPr/>
        </p:nvSpPr>
        <p:spPr>
          <a:xfrm>
            <a:off x="-1" y="209403"/>
            <a:ext cx="4572001" cy="62967"/>
          </a:xfrm>
          <a:prstGeom prst="rect">
            <a:avLst/>
          </a:prstGeom>
          <a:solidFill>
            <a:srgbClr val="175D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7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230B5-EEEC-644A-5D3E-756CA60B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38EDE3-53BD-39FA-E154-970B6E057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16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</TotalTime>
  <Words>36</Words>
  <Application>Microsoft Macintosh PowerPoint</Application>
  <PresentationFormat>Affichage à l'écran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Titre</vt:lpstr>
      <vt:lpstr>Déclaration de liens d'intérêt avec la présentation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Sylvia DUPRAT;OpenTBS 1.10.7</dc:creator>
  <cp:lastModifiedBy>Nadege MENEN</cp:lastModifiedBy>
  <cp:revision>15</cp:revision>
  <dcterms:created xsi:type="dcterms:W3CDTF">2023-04-13T14:32:54Z</dcterms:created>
  <dcterms:modified xsi:type="dcterms:W3CDTF">2023-09-12T09:58:58Z</dcterms:modified>
</cp:coreProperties>
</file>